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C8C9"/>
    <a:srgbClr val="B5B1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7"/>
    <p:restoredTop sz="94737"/>
  </p:normalViewPr>
  <p:slideViewPr>
    <p:cSldViewPr snapToGrid="0" snapToObjects="1">
      <p:cViewPr>
        <p:scale>
          <a:sx n="100" d="100"/>
          <a:sy n="100" d="100"/>
        </p:scale>
        <p:origin x="-328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6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47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15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06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534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033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90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2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19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441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65ADC-2261-5F49-8A56-7A7E815279CA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7BA80-C175-B240-97EA-30F216582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72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14" y="465541"/>
            <a:ext cx="2852928" cy="2743200"/>
          </a:xfrm>
          <a:prstGeom prst="ellipse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4985" y="233829"/>
            <a:ext cx="2852928" cy="2743200"/>
          </a:xfrm>
          <a:prstGeom prst="ellipse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4103967"/>
            <a:ext cx="2852928" cy="2743200"/>
          </a:xfrm>
          <a:prstGeom prst="ellipse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593" y="659652"/>
            <a:ext cx="2852928" cy="2743200"/>
          </a:xfrm>
          <a:prstGeom prst="ellipse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/>
          <a:srcRect l="17838" t="2222" r="17162" b="2593"/>
          <a:stretch/>
        </p:blipFill>
        <p:spPr>
          <a:xfrm>
            <a:off x="6122057" y="4103967"/>
            <a:ext cx="2362200" cy="25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75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dcterms:created xsi:type="dcterms:W3CDTF">2016-06-18T02:31:14Z</dcterms:created>
  <dcterms:modified xsi:type="dcterms:W3CDTF">2016-06-18T03:14:44Z</dcterms:modified>
</cp:coreProperties>
</file>

<file path=docProps/thumbnail.jpeg>
</file>